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0" autoAdjust="0"/>
  </p:normalViewPr>
  <p:slideViewPr>
    <p:cSldViewPr>
      <p:cViewPr>
        <p:scale>
          <a:sx n="50" d="100"/>
          <a:sy n="50" d="100"/>
        </p:scale>
        <p:origin x="-2502" y="-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B40138-4BBB-4E6C-8296-CBC6360DA7F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0917799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E3D3EBA-6F12-400B-BE78-859C85320B2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951050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7137A-6D17-4D70-8D27-23B7D4664754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36D50-3751-4736-9750-A1CC66F6659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16402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2C80-ED8A-4370-871A-32026C331F09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4DABA-272A-4735-9F91-5F7C7612B0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0972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7FF62-19C5-46DF-8254-46321DCB515A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467AB-E9B0-4D62-AB4B-7DE10EBE493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4290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54A1-DC83-42BF-8F68-6AC342651406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0D740-C353-456E-BB1F-D76035FE912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4377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8A781-9980-47B5-9A5E-75748A8A1C0A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76204-F417-4427-A6BE-5783AC39837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4438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B8591-5699-42EB-BD1D-A1D28B52AB52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55DDF-D791-4D47-895C-B43E9A4ED96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17936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2770-A005-4131-B9BB-B41ED23E467E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E8257-117C-4721-A217-B61EFFE0B98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8358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0F259-93B7-45C5-AABF-E0876DD0BD9B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4F1AD-BDF2-4D90-9B2B-7AA61090349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534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8EF21-1657-4E64-A682-6A57353252E6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A29AC-C2FD-4134-A077-2E9E087167D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2535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EC178-CD4D-495B-8D47-DE15FA95B9F0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F356B-AF90-4294-BFC4-97DD4D1CC3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2975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81D7F-1B70-478D-8AE0-122B2CDB3EC5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84BC9-F09B-4404-B550-4F7B09B36F5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86049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C919A4F-C72D-4F0E-A491-D178EDF1D39B}" type="datetimeFigureOut">
              <a:rPr lang="ja-JP" altLang="en-US"/>
              <a:pPr>
                <a:defRPr/>
              </a:pPr>
              <a:t>2019/9/13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CEEAE32-B19C-4A4A-A888-79571EE54A2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ctrTitle"/>
          </p:nvPr>
        </p:nvSpPr>
        <p:spPr>
          <a:xfrm>
            <a:off x="755650" y="549275"/>
            <a:ext cx="7772400" cy="1584325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kumimoji="0" lang="ja-JP" altLang="en-US" sz="3200" b="1" smtClean="0">
                <a:latin typeface="Arial" charset="0"/>
              </a:rPr>
              <a:t>日本検査血液学会</a:t>
            </a:r>
            <a:r>
              <a:rPr kumimoji="0" lang="en-US" altLang="ja-JP" sz="3200" b="1" smtClean="0">
                <a:latin typeface="Arial" charset="0"/>
              </a:rPr>
              <a:t/>
            </a:r>
            <a:br>
              <a:rPr kumimoji="0" lang="en-US" altLang="ja-JP" sz="3200" b="1" smtClean="0">
                <a:latin typeface="Arial" charset="0"/>
              </a:rPr>
            </a:br>
            <a:r>
              <a:rPr kumimoji="0" lang="ja-JP" altLang="en-US" sz="3200" b="1" smtClean="0">
                <a:latin typeface="Arial" charset="0"/>
              </a:rPr>
              <a:t>ＣＯ Ｉ（利益相反） の開示</a:t>
            </a:r>
            <a:r>
              <a:rPr kumimoji="0" lang="en-US" altLang="ja-JP" sz="3200" b="1" i="1" smtClean="0"/>
              <a:t/>
            </a:r>
            <a:br>
              <a:rPr kumimoji="0" lang="en-US" altLang="ja-JP" sz="3200" b="1" i="1" smtClean="0"/>
            </a:br>
            <a:r>
              <a:rPr kumimoji="0" lang="ja-JP" altLang="en-US" sz="3200" b="1" smtClean="0"/>
              <a:t>筆頭発表者名：　○○　○○</a:t>
            </a:r>
            <a:endParaRPr lang="ja-JP" altLang="en-US" sz="3200" smtClean="0"/>
          </a:p>
        </p:txBody>
      </p:sp>
      <p:sp>
        <p:nvSpPr>
          <p:cNvPr id="2051" name="サブタイトル 2"/>
          <p:cNvSpPr>
            <a:spLocks noGrp="1"/>
          </p:cNvSpPr>
          <p:nvPr>
            <p:ph type="subTitle" idx="1"/>
          </p:nvPr>
        </p:nvSpPr>
        <p:spPr>
          <a:xfrm>
            <a:off x="250825" y="2205038"/>
            <a:ext cx="8569325" cy="4151312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ts val="2600"/>
              </a:lnSpc>
              <a:spcBef>
                <a:spcPct val="0"/>
              </a:spcBef>
            </a:pPr>
            <a:r>
              <a:rPr kumimoji="0" lang="ja-JP" altLang="en-US" sz="2400" b="1" smtClean="0">
                <a:solidFill>
                  <a:schemeClr val="tx1"/>
                </a:solidFill>
                <a:latin typeface="ＭＳ Ｐゴシック" charset="-128"/>
              </a:rPr>
              <a:t>本演題発表に関連し、</a:t>
            </a:r>
            <a:r>
              <a:rPr kumimoji="0" lang="ja-JP" altLang="en-US" sz="2400" b="1" smtClean="0">
                <a:solidFill>
                  <a:schemeClr val="tx1"/>
                </a:solidFill>
                <a:latin typeface="Arial" charset="0"/>
              </a:rPr>
              <a:t>筆頭及び共同発表者が</a:t>
            </a:r>
            <a:r>
              <a:rPr kumimoji="0" lang="ja-JP" altLang="en-US" sz="2400" b="1" smtClean="0">
                <a:solidFill>
                  <a:schemeClr val="tx1"/>
                </a:solidFill>
                <a:latin typeface="ＭＳ Ｐゴシック" charset="-128"/>
              </a:rPr>
              <a:t>開示すべき</a:t>
            </a:r>
            <a:endParaRPr kumimoji="0" lang="en-US" altLang="ja-JP" sz="2400" b="1" smtClean="0">
              <a:solidFill>
                <a:schemeClr val="tx1"/>
              </a:solidFill>
              <a:latin typeface="ＭＳ Ｐゴシック" charset="-128"/>
            </a:endParaRPr>
          </a:p>
          <a:p>
            <a:pPr eaLnBrk="1" hangingPunct="1">
              <a:lnSpc>
                <a:spcPts val="2600"/>
              </a:lnSpc>
              <a:spcBef>
                <a:spcPct val="0"/>
              </a:spcBef>
            </a:pPr>
            <a:r>
              <a:rPr kumimoji="0" lang="en-US" altLang="ja-JP" sz="2400" b="1" smtClean="0">
                <a:solidFill>
                  <a:schemeClr val="tx1"/>
                </a:solidFill>
                <a:latin typeface="ＭＳ Ｐゴシック" charset="-128"/>
              </a:rPr>
              <a:t>CO I </a:t>
            </a:r>
            <a:r>
              <a:rPr kumimoji="0" lang="ja-JP" altLang="en-US" sz="2400" b="1" smtClean="0">
                <a:solidFill>
                  <a:schemeClr val="tx1"/>
                </a:solidFill>
                <a:latin typeface="ＭＳ Ｐゴシック" charset="-128"/>
              </a:rPr>
              <a:t>関係にある企業等として、</a:t>
            </a:r>
            <a:endParaRPr kumimoji="0" lang="en-US" altLang="ja-JP" sz="2400" b="1" smtClean="0">
              <a:solidFill>
                <a:schemeClr val="tx1"/>
              </a:solidFill>
              <a:latin typeface="ＭＳ Ｐゴシック" charset="-128"/>
            </a:endParaRPr>
          </a:p>
          <a:p>
            <a:pPr eaLnBrk="1" hangingPunct="1">
              <a:lnSpc>
                <a:spcPts val="2000"/>
              </a:lnSpc>
              <a:spcBef>
                <a:spcPct val="0"/>
              </a:spcBef>
            </a:pPr>
            <a:endParaRPr kumimoji="0" lang="en-US" altLang="ja-JP" sz="2000" b="1" smtClean="0">
              <a:solidFill>
                <a:schemeClr val="tx1"/>
              </a:solidFill>
              <a:latin typeface="ＭＳ Ｐゴシック" charset="-128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  ① 顧問：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なし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② 株保有・利益：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なし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③ 特許使用料：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なし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④ 講演料：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あり（○○株式会社）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⑤ 原稿料：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なし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⑥ 受託研究・共同研究費：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あり（○○株式会社）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⑦ 奨学寄付金：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あり（△△薬品）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⑧ 寄付講座所属：</a:t>
            </a:r>
            <a:r>
              <a:rPr kumimoji="0" lang="en-US" altLang="ja-JP" sz="2000" b="1" smtClean="0">
                <a:solidFill>
                  <a:schemeClr val="tx1"/>
                </a:solidFill>
                <a:latin typeface="Arial" charset="0"/>
              </a:rPr>
              <a:t>		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あり（□□製薬）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⑨ 特別な便益の提供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  <a:p>
            <a:pPr algn="l" eaLnBrk="1" hangingPunct="1">
              <a:lnSpc>
                <a:spcPts val="2000"/>
              </a:lnSpc>
            </a:pP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　　　</a:t>
            </a:r>
            <a:r>
              <a:rPr kumimoji="0" lang="ja-JP" altLang="en-US" sz="1600" b="1" smtClean="0">
                <a:solidFill>
                  <a:schemeClr val="tx1"/>
                </a:solidFill>
                <a:latin typeface="Arial" charset="0"/>
              </a:rPr>
              <a:t>（試薬・機器の提供、解析などの役務）</a:t>
            </a:r>
            <a:r>
              <a:rPr kumimoji="0" lang="ja-JP" altLang="en-US" sz="2000" b="1" smtClean="0">
                <a:solidFill>
                  <a:schemeClr val="tx1"/>
                </a:solidFill>
                <a:latin typeface="Arial" charset="0"/>
              </a:rPr>
              <a:t>：あり（○○株式会社）</a:t>
            </a:r>
            <a:endParaRPr kumimoji="0" lang="en-US" altLang="ja-JP" sz="2000" b="1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2" name="テキスト ボックス 3"/>
          <p:cNvSpPr txBox="1">
            <a:spLocks noChangeArrowheads="1"/>
          </p:cNvSpPr>
          <p:nvPr/>
        </p:nvSpPr>
        <p:spPr bwMode="auto">
          <a:xfrm>
            <a:off x="179388" y="115888"/>
            <a:ext cx="87122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0" lang="ja-JP" altLang="en-US" sz="2200" b="1">
                <a:solidFill>
                  <a:srgbClr val="00B0F0"/>
                </a:solidFill>
                <a:latin typeface="ＭＳ Ｐゴシック" charset="-128"/>
              </a:rPr>
              <a:t>様式１－</a:t>
            </a:r>
            <a:r>
              <a:rPr kumimoji="0" lang="en-US" altLang="ja-JP" sz="2200" b="1">
                <a:solidFill>
                  <a:srgbClr val="00B0F0"/>
                </a:solidFill>
                <a:latin typeface="ＭＳ Ｐゴシック" charset="-128"/>
              </a:rPr>
              <a:t>B</a:t>
            </a:r>
            <a:r>
              <a:rPr kumimoji="0" lang="ja-JP" altLang="en-US" sz="2200" b="1">
                <a:solidFill>
                  <a:srgbClr val="00B0F0"/>
                </a:solidFill>
                <a:latin typeface="ＭＳ Ｐゴシック" charset="-128"/>
              </a:rPr>
              <a:t>　　学術講演会口頭発表時、申告すべきＣＯＩ状態がある場合</a:t>
            </a:r>
            <a:endParaRPr lang="ja-JP" altLang="en-US" sz="2200">
              <a:solidFill>
                <a:srgbClr val="00B0F0"/>
              </a:solidFill>
              <a:latin typeface="ＭＳ Ｐゴシック" charset="-128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4284663" y="6356350"/>
            <a:ext cx="4535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2400"/>
              <a:t>日本検査血液学会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36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ＭＳ Ｐゴシック</vt:lpstr>
      <vt:lpstr>Calibri</vt:lpstr>
      <vt:lpstr>Office ​​テーマ</vt:lpstr>
      <vt:lpstr>日本検査血液学会 ＣＯ Ｉ（利益相反） の開示 筆頭発表者名：　○○　○○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日本臨床検査医学会 ＣＯ Ｉ 開示 筆頭発表者名：　○○　○○</dc:title>
  <dc:creator>Naotake Satoh</dc:creator>
  <cp:lastModifiedBy>User</cp:lastModifiedBy>
  <cp:revision>20</cp:revision>
  <cp:lastPrinted>2016-08-02T10:16:42Z</cp:lastPrinted>
  <dcterms:created xsi:type="dcterms:W3CDTF">2012-08-22T19:13:55Z</dcterms:created>
  <dcterms:modified xsi:type="dcterms:W3CDTF">2019-09-13T02:04:15Z</dcterms:modified>
</cp:coreProperties>
</file>