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144000" cy="6858000" type="screen4x3"/>
  <p:notesSz cx="6807200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20" autoAdjust="0"/>
  </p:normalViewPr>
  <p:slideViewPr>
    <p:cSldViewPr>
      <p:cViewPr>
        <p:scale>
          <a:sx n="80" d="100"/>
          <a:sy n="80" d="100"/>
        </p:scale>
        <p:origin x="-1632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5F14C80-E0D2-4BF5-9146-BB3F9220F37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0178579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A79680E-5599-4D72-8EE8-C13C84049E8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87597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100" name="日付プレースホルダー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0140C-639F-478C-896F-6F7216BB4410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CA1CA-BD0F-482B-A4BA-3F60A5DE8E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38024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84034-6C7C-4421-9F3B-5F2A06A59EFD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8C602-E6DC-4F54-801A-6FE9B676B80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80719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BD857-9EC2-4678-A582-892DC996905D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D952-A92E-4334-802A-3632135B1B6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0414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929CA-9961-434C-BF3D-461AA048684B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6B407-4245-4EDB-913E-C7AF4B85F2E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0420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112FA-A361-48B4-B4DF-7FC5C937C892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DAE7D-925F-4175-8AC8-C629D773156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4423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BC8F3-F8CD-47A3-9DA4-4CB631729BBA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B8FDD-9E6F-4408-B7A7-780EEE983C5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32397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9DD6F-2DC6-4EA0-B623-26887F762834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E24C9-F1A1-431E-A68E-55CED01D7FF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75723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87310-FF81-42E3-BD8C-56210096CD39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DDF38-BC70-42C9-BDCC-CA6935FACE3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72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4A9A9-5BCF-47C5-A644-046EE98B30B8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EEBFA-E7DB-4D8F-887E-29E865C28C1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5667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18321-E5D0-4AA7-A1D0-F2AA0E76428C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EA487-69F0-4EBD-BF41-821907354AD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54140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C11A2-DB90-4635-9611-818F1D371A67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B3692-9E5C-4F28-AD9D-7D67B1F5F1F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9115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13746AE-8F3D-4361-99D5-A389580192A9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F633588-DE42-48C6-8845-6F6F4F51934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1"/>
          <p:cNvSpPr>
            <a:spLocks noGrp="1"/>
          </p:cNvSpPr>
          <p:nvPr>
            <p:ph type="ctrTitle"/>
          </p:nvPr>
        </p:nvSpPr>
        <p:spPr>
          <a:xfrm>
            <a:off x="684213" y="1268413"/>
            <a:ext cx="7772400" cy="1873250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kumimoji="0" lang="ja-JP" altLang="en-US" sz="3200" b="1" smtClean="0">
                <a:latin typeface="Arial" charset="0"/>
              </a:rPr>
              <a:t>日本検査血液学会</a:t>
            </a:r>
            <a:r>
              <a:rPr kumimoji="0" lang="en-US" altLang="ja-JP" sz="3200" b="1" smtClean="0">
                <a:latin typeface="Arial" charset="0"/>
              </a:rPr>
              <a:t/>
            </a:r>
            <a:br>
              <a:rPr kumimoji="0" lang="en-US" altLang="ja-JP" sz="3200" b="1" smtClean="0">
                <a:latin typeface="Arial" charset="0"/>
              </a:rPr>
            </a:br>
            <a:r>
              <a:rPr kumimoji="0" lang="ja-JP" altLang="en-US" sz="3200" b="1" smtClean="0">
                <a:latin typeface="Arial" charset="0"/>
              </a:rPr>
              <a:t>ＣＯ Ｉ （利益相反）の開示</a:t>
            </a:r>
            <a:r>
              <a:rPr kumimoji="0" lang="en-US" altLang="ja-JP" sz="3200" b="1" i="1" smtClean="0"/>
              <a:t/>
            </a:r>
            <a:br>
              <a:rPr kumimoji="0" lang="en-US" altLang="ja-JP" sz="3200" b="1" i="1" smtClean="0"/>
            </a:br>
            <a:r>
              <a:rPr kumimoji="0" lang="ja-JP" altLang="en-US" sz="3200" b="1" smtClean="0"/>
              <a:t>筆頭発表者名：　○○　○○</a:t>
            </a:r>
            <a:endParaRPr lang="ja-JP" altLang="en-US" sz="3200" smtClean="0"/>
          </a:p>
        </p:txBody>
      </p:sp>
      <p:sp>
        <p:nvSpPr>
          <p:cNvPr id="2051" name="サブタイトル 2"/>
          <p:cNvSpPr>
            <a:spLocks noGrp="1"/>
          </p:cNvSpPr>
          <p:nvPr>
            <p:ph type="subTitle" idx="1"/>
          </p:nvPr>
        </p:nvSpPr>
        <p:spPr>
          <a:xfrm>
            <a:off x="395288" y="3933825"/>
            <a:ext cx="8353425" cy="1103313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kumimoji="0" lang="ja-JP" altLang="en-US" sz="2800" b="1" smtClean="0">
                <a:solidFill>
                  <a:schemeClr val="tx1"/>
                </a:solidFill>
                <a:latin typeface="Arial" charset="0"/>
              </a:rPr>
              <a:t>すべての共同発表者を代表し、本発表演題に関連して</a:t>
            </a:r>
            <a:r>
              <a:rPr lang="ja-JP" altLang="en-US" sz="2800" b="1" smtClean="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Arial" charset="0"/>
              </a:rPr>
              <a:t>開示すべき</a:t>
            </a:r>
            <a:r>
              <a:rPr lang="en-US" altLang="ja-JP" sz="2800" b="1" smtClean="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Arial" charset="0"/>
              </a:rPr>
              <a:t>COI</a:t>
            </a:r>
            <a:r>
              <a:rPr lang="ja-JP" altLang="en-US" sz="2800" b="1" smtClean="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Arial" charset="0"/>
              </a:rPr>
              <a:t>関係にある企業等はありません。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0825" y="188913"/>
            <a:ext cx="8497888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2400" b="1" dirty="0">
                <a:solidFill>
                  <a:srgbClr val="00B0F0"/>
                </a:solidFill>
                <a:latin typeface="+mj-ea"/>
                <a:ea typeface="+mj-ea"/>
              </a:rPr>
              <a:t>様式１－Ａ</a:t>
            </a:r>
            <a:r>
              <a:rPr kumimoji="0" lang="en-US" altLang="ja-JP" sz="2400" b="1" dirty="0">
                <a:solidFill>
                  <a:srgbClr val="00B0F0"/>
                </a:solidFill>
                <a:latin typeface="+mj-ea"/>
                <a:ea typeface="+mj-ea"/>
              </a:rPr>
              <a:t/>
            </a:r>
            <a:br>
              <a:rPr kumimoji="0" lang="en-US" altLang="ja-JP" sz="2400" b="1" dirty="0">
                <a:solidFill>
                  <a:srgbClr val="00B0F0"/>
                </a:solidFill>
                <a:latin typeface="+mj-ea"/>
                <a:ea typeface="+mj-ea"/>
              </a:rPr>
            </a:br>
            <a:r>
              <a:rPr kumimoji="0" lang="ja-JP" altLang="en-US" sz="2400" b="1" dirty="0">
                <a:solidFill>
                  <a:srgbClr val="00B0F0"/>
                </a:solidFill>
                <a:latin typeface="+mj-ea"/>
                <a:ea typeface="+mj-ea"/>
              </a:rPr>
              <a:t>　学術講演会口頭発表時、申告すべきＣＯＩ状態がない場合</a:t>
            </a:r>
            <a:endParaRPr lang="ja-JP" altLang="en-US" sz="2400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4284663" y="5924550"/>
            <a:ext cx="4535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2400"/>
              <a:t>日本検査血液学会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37</Words>
  <Application>Microsoft Office PowerPoint</Application>
  <PresentationFormat>画面に合わせる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ＭＳ Ｐゴシック</vt:lpstr>
      <vt:lpstr>Calibri</vt:lpstr>
      <vt:lpstr>ＭＳ ゴシック</vt:lpstr>
      <vt:lpstr>Office ​​テーマ</vt:lpstr>
      <vt:lpstr>日本検査血液学会 ＣＯ Ｉ （利益相反）の開示 筆頭発表者名：　○○　○○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日本臨床検査医学会 ＣＯ Ｉ 開示 筆頭発表者名：　○○　○○</dc:title>
  <dc:creator>Naotake Satoh</dc:creator>
  <cp:lastModifiedBy>User</cp:lastModifiedBy>
  <cp:revision>20</cp:revision>
  <cp:lastPrinted>2016-08-02T10:16:42Z</cp:lastPrinted>
  <dcterms:created xsi:type="dcterms:W3CDTF">2012-08-22T19:13:55Z</dcterms:created>
  <dcterms:modified xsi:type="dcterms:W3CDTF">2019-09-13T02:04:00Z</dcterms:modified>
</cp:coreProperties>
</file>